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3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5:03:44.73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7769 0 24575,'-19'1'1,"-1"1"0,1 0 0,0 2-1,0 0 1,1 1 0,-1 1 0,1 0-1,-22 12 1,-15 11-22,-63 45 0,42-24-113,-338 223-1063,-521 448 1,753-556 1196,-218 252 0,-113 226 0,-38 123 0,325-448 0,99-151 0,-250 253 0,37-116-902,-22-24-888,150-118 263,-88 74 784,-425 315-199,393-315 942,-274 191 0,156-109 2022,215-150-709,223-160-1020,9-6-187,0-1 0,0 1 0,1 0 0,-1-1 0,1 2 0,0-1 0,0 0 0,0 0 0,0 1 0,-4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5:07:24.1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1284 0 24575,'-1'14'0,"0"-1"0,-1 1 0,0-1 0,-1 1 0,-1-1 0,0 0 0,-6 13 0,-49 87 0,27-54 0,-177 395-167,-111 180-1749,127-273 504,25 12 766,-80 345 681,232-664-275,5-14-3605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5:07:25.0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24575,'7'0'0,"0"0"0,0 1 0,0 0 0,0 0 0,0 1 0,0-1 0,-1 2 0,1-1 0,-1 1 0,1 0 0,-1 0 0,0 1 0,0 0 0,0 0 0,-1 0 0,1 1 0,-1-1 0,0 1 0,-1 1 0,1-1 0,5 10 0,67 100 0,-8-11 0,115 129-1434,-60-80 514,840 1186-7574,-840-1150 8494,756 1103 954,-836-1229 1393,44 79 0,-76-119-5338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5:03:46.03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24575,'24'-1'0,"13"1"0,54 6 0,-78-4 0,0 1 0,0 0 0,-1 1 0,1 0 0,-1 1 0,1 1 0,18 11 0,273 206 0,-170-119 0,-24-36-1365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5:03:46.4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410 0 24575,'0'3'0,"-1"-1"0,1 0 0,-1 1 0,0-1 0,0 0 0,0 0 0,0 0 0,0 0 0,0 1 0,-1-2 0,1 1 0,-3 3 0,-9 14 0,-25 56 0,10-24 0,2 1 0,-30 92 0,-13 122 0,13-50 0,11-16 0,-9 28 0,45-202-1365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5:06:27.0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1 884 24575,'3'0'0,"1"-1"0,-1 0 0,1 0 0,-1 0 0,0-1 0,1 1 0,2-2 0,21-8 0,15 5 0,65 0 0,7-1 0,15-15-309,208-63-1,-16 2 134,-193 56 176,349-67 0,-360 77 128,159-3 0,121 22 291,-148 2-305,2360-4-2355,-1694-35-765,-3-48 1,900-220 1416,-1735 286 1490,197-36 1434,-234 48 359,1 2-1,0 1 1,0 2 0,68 9 0,-90-4-2945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5:06:27.7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24575,'5'1'0,"1"1"0,0 0 0,0 0 0,-1 0 0,1 1 0,-1-1 0,0 1 0,7 6 0,9 3 0,137 78 0,-126-71 0,-1 2 0,32 29 0,5 4 0,-24-22 0,146 111 0,-147-107 0,-2 2 0,47 55 0,-43-43-455,3-1 0,84 66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5:06:28.1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2629 0 24575,'-8'1'0,"1"-1"0,-1 1 0,0 0 0,1 1 0,-1 0 0,1 0 0,-1 1 0,-11 5 0,-1 3 0,-30 23 0,17-11 0,-100 65-181,-629 430-1674,37 44 535,689-532 1314,-544 460-687,533-450 1236,2 1 1,-73 87-1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5:07:02.2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 0 24575,'0'0'0,"-1"0"0,1 0 0,-1 0 0,1 0 0,-1 0 0,1 1 0,-1-1 0,1 0 0,-1 0 0,1 0 0,-1 0 0,1 1 0,0-1 0,-1 0 0,1 0 0,-1 1 0,1-1 0,0 0 0,-1 1 0,1-1 0,0 1 0,-1-1 0,1 0 0,0 1 0,0-1 0,-1 1 0,1-1 0,0 1 0,0-1 0,0 1 0,0-1 0,0 0 0,-1 1 0,1-1 0,0 1 0,0-1 0,0 1 0,0-1 0,0 1 0,1-1 0,-1 1 0,0 0 0,7 24 0,2-6 2,1-1-1,1 0 1,0-1-1,2 0 0,-1 0 1,2-2-1,0 1 1,23 17-1,144 102-115,-147-112 28,808 535-4590,-491-329 3540,16 10 142,347 230-2174,133 90 2755,-249-168 2646,-299-183-789,15 11 2224,-268-189-2861,-1 3 1,-2 1-1,52 53 0,-38-35-701,6 6-1577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5:07:06.3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1087 0 24575,'7'1'0,"-1"0"0,0 0 0,0 0 0,0 1 0,0 0 0,0 0 0,0 0 0,-1 1 0,1 0 0,-1 0 0,1 0 0,-1 1 0,0 0 0,0 0 0,4 5 0,10 11 0,0 0 0,17 27 0,-18-23 0,20 22 0,2-1 0,2-2 0,67 52 0,-97-84 0,0 1 0,-1 0 0,0 1 0,-1 0 0,0 0 0,-1 1 0,11 23 0,4-2 0,-17-26 0,-1 0 0,1 1 0,5 12 0,-10-19 0,-1-1 0,0 1 0,0 0 0,-1-1 0,1 1 0,-1 0 0,1 0 0,-1-1 0,0 1 0,0 0 0,0 0 0,0 0 0,0-1 0,-1 1 0,1 0 0,-1 0 0,-2 4 0,2-4 0,-1-1 0,1 1 0,-1-1 0,0 0 0,0 0 0,0 0 0,0 0 0,0 0 0,0 0 0,-1 0 0,1-1 0,-4 3 0,-37 15 0,23-11 0,-232 94 0,109-47 0,-142 78 0,-73 74 0,-168 128-1365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5:07:23.0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112 0 24575,'-21'1489'-7025,"-16"384"1928,38 5 3954,2-763 101,-3-194 2178,0-647 2680,0 2 4186,-1-260-7762,-1 0-1,-1 1 1,0-1 0,-1 0-1,-12 27 1,10-25-261,0 0-1,1 0 1,-5 35 0,9-45-60,1 0 245,0-16-1612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60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99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461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40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07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95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55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20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4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96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14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7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9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2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18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6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460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customXml" Target="../ink/ink5.xml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customXml" Target="../ink/ink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customXml" Target="../ink/ink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8362" y="94918"/>
            <a:ext cx="5737268" cy="1348382"/>
          </a:xfrm>
        </p:spPr>
        <p:txBody>
          <a:bodyPr/>
          <a:lstStyle/>
          <a:p>
            <a:pPr algn="ctr"/>
            <a:r>
              <a:rPr sz="5400" b="1" dirty="0">
                <a:solidFill>
                  <a:schemeClr val="tx1"/>
                </a:solidFill>
              </a:rPr>
              <a:t>Expense Tracker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300" y="2167728"/>
            <a:ext cx="6620968" cy="861420"/>
          </a:xfrm>
        </p:spPr>
        <p:txBody>
          <a:bodyPr/>
          <a:lstStyle/>
          <a:p>
            <a:pPr algn="l"/>
            <a:r>
              <a:rPr dirty="0">
                <a:solidFill>
                  <a:schemeClr val="tx1"/>
                </a:solidFill>
              </a:rPr>
              <a:t>A Simple Web-Based Financial Tracker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E962-7F5B-A26C-3448-B2E0FFF1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6E459-18E7-21B2-2D51-1EAA9B433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	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JavaScript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422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Helps users efficiently track expenses</a:t>
            </a:r>
          </a:p>
          <a:p>
            <a:r>
              <a:rPr dirty="0"/>
              <a:t>Provides a simple yet effective financial management tool</a:t>
            </a:r>
          </a:p>
          <a:p>
            <a:r>
              <a:rPr dirty="0"/>
              <a:t>Can be expanded with additional features like data storage and reports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The Expense Tracker is a web application that helps users manage their finances.</a:t>
            </a:r>
          </a:p>
          <a:p>
            <a:r>
              <a:rPr dirty="0"/>
              <a:t>Users can set an initial balance, track income and expenses, and view transaction history.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Set and update balance</a:t>
            </a:r>
          </a:p>
          <a:p>
            <a:r>
              <a:rPr dirty="0"/>
              <a:t>Track income and expenses</a:t>
            </a:r>
          </a:p>
          <a:p>
            <a:r>
              <a:rPr dirty="0"/>
              <a:t>Maintain transaction history</a:t>
            </a:r>
          </a:p>
          <a:p>
            <a:r>
              <a:rPr dirty="0"/>
              <a:t>User-friendly 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Video background for aesthetic appeal</a:t>
            </a:r>
          </a:p>
          <a:p>
            <a:r>
              <a:rPr dirty="0"/>
              <a:t>Balance section displaying total, income, and expenses</a:t>
            </a:r>
          </a:p>
          <a:p>
            <a:r>
              <a:rPr dirty="0"/>
              <a:t>Form for adding transactions</a:t>
            </a:r>
          </a:p>
          <a:p>
            <a:r>
              <a:rPr dirty="0"/>
              <a:t>List displaying transaction history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Functionality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Users input an initial balance</a:t>
            </a:r>
          </a:p>
          <a:p>
            <a:r>
              <a:rPr dirty="0"/>
              <a:t>Transactions are categorized as income or expense</a:t>
            </a:r>
          </a:p>
          <a:p>
            <a:r>
              <a:rPr dirty="0"/>
              <a:t>The system updates and displays the balance dynamically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9BB868-83AA-C58B-1F23-5F570B36A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3" y="1278194"/>
            <a:ext cx="7620013" cy="3844412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C7A5E77-E29D-8D87-FC2D-9C6888895643}"/>
              </a:ext>
            </a:extLst>
          </p:cNvPr>
          <p:cNvGrpSpPr/>
          <p:nvPr/>
        </p:nvGrpSpPr>
        <p:grpSpPr>
          <a:xfrm>
            <a:off x="3604130" y="2438361"/>
            <a:ext cx="2826360" cy="2588760"/>
            <a:chOff x="3604130" y="2438361"/>
            <a:chExt cx="2826360" cy="258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964A297-64DB-1B5E-7BC9-5E9A5FBD5745}"/>
                    </a:ext>
                  </a:extLst>
                </p14:cNvPr>
                <p14:cNvContentPartPr/>
                <p14:nvPr/>
              </p14:nvContentPartPr>
              <p14:xfrm>
                <a:off x="3604130" y="2575881"/>
                <a:ext cx="2797200" cy="2451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964A297-64DB-1B5E-7BC9-5E9A5FBD574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68130" y="2539881"/>
                  <a:ext cx="2868840" cy="25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67757B5-CF49-060C-0089-0D49107F80AD}"/>
                    </a:ext>
                  </a:extLst>
                </p14:cNvPr>
                <p14:cNvContentPartPr/>
                <p14:nvPr/>
              </p14:nvContentPartPr>
              <p14:xfrm>
                <a:off x="6115490" y="2438361"/>
                <a:ext cx="295560" cy="160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67757B5-CF49-060C-0089-0D49107F80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79850" y="2402361"/>
                  <a:ext cx="367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747950B-B6B3-91BC-09AF-D7EE9399EE39}"/>
                    </a:ext>
                  </a:extLst>
                </p14:cNvPr>
                <p14:cNvContentPartPr/>
                <p14:nvPr/>
              </p14:nvContentPartPr>
              <p14:xfrm>
                <a:off x="6282530" y="2615481"/>
                <a:ext cx="147960" cy="471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747950B-B6B3-91BC-09AF-D7EE9399EE3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46890" y="2579481"/>
                  <a:ext cx="219600" cy="54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22028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54809-D112-56ED-78E6-25887B46F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973"/>
            <a:ext cx="9144000" cy="44240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29AE3BC-B784-2D1F-C8A9-EEE6AA6745A0}"/>
              </a:ext>
            </a:extLst>
          </p:cNvPr>
          <p:cNvGrpSpPr/>
          <p:nvPr/>
        </p:nvGrpSpPr>
        <p:grpSpPr>
          <a:xfrm>
            <a:off x="3274010" y="2674161"/>
            <a:ext cx="3628440" cy="1029240"/>
            <a:chOff x="3274010" y="2674161"/>
            <a:chExt cx="3628440" cy="10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0E63D73-FF6B-1891-94D2-A6AB5BC347E5}"/>
                    </a:ext>
                  </a:extLst>
                </p14:cNvPr>
                <p14:cNvContentPartPr/>
                <p14:nvPr/>
              </p14:nvContentPartPr>
              <p14:xfrm>
                <a:off x="3274010" y="2857401"/>
                <a:ext cx="3471120" cy="318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0E63D73-FF6B-1891-94D2-A6AB5BC347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38370" y="2821761"/>
                  <a:ext cx="35427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4C4907-E1A1-246D-CA09-19D981D7303E}"/>
                    </a:ext>
                  </a:extLst>
                </p14:cNvPr>
                <p14:cNvContentPartPr/>
                <p14:nvPr/>
              </p14:nvContentPartPr>
              <p14:xfrm>
                <a:off x="6508970" y="2674161"/>
                <a:ext cx="381960" cy="298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4C4907-E1A1-246D-CA09-19D981D7303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3330" y="2638521"/>
                  <a:ext cx="4536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0D03634-DF15-6ACA-7C10-550A5AE10DAF}"/>
                    </a:ext>
                  </a:extLst>
                </p14:cNvPr>
                <p14:cNvContentPartPr/>
                <p14:nvPr/>
              </p14:nvContentPartPr>
              <p14:xfrm>
                <a:off x="5955650" y="2988801"/>
                <a:ext cx="946800" cy="714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0D03634-DF15-6ACA-7C10-550A5AE10DA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19650" y="2952801"/>
                  <a:ext cx="1018440" cy="786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602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08FEA-A0B5-8B4F-90A3-AAF02C487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887"/>
            <a:ext cx="9144000" cy="4386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4E8816C-C4D4-A5FC-7C43-3E293F2CE3F4}"/>
                  </a:ext>
                </a:extLst>
              </p14:cNvPr>
              <p14:cNvContentPartPr/>
              <p14:nvPr/>
            </p14:nvContentPartPr>
            <p14:xfrm>
              <a:off x="4105610" y="3706641"/>
              <a:ext cx="1812600" cy="1272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4E8816C-C4D4-A5FC-7C43-3E293F2CE3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9610" y="3670641"/>
                <a:ext cx="1884240" cy="13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D75611-7C3E-D2BB-9CE4-AD6BDDD97264}"/>
                  </a:ext>
                </a:extLst>
              </p14:cNvPr>
              <p14:cNvContentPartPr/>
              <p14:nvPr/>
            </p14:nvContentPartPr>
            <p14:xfrm>
              <a:off x="5498090" y="4729401"/>
              <a:ext cx="598320" cy="553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D75611-7C3E-D2BB-9CE4-AD6BDDD972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2090" y="4693401"/>
                <a:ext cx="669960" cy="62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1504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70132-488E-4E5E-2B07-FDD42CE17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000"/>
            <a:ext cx="9144000" cy="4416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C4A989C-19CF-25F0-7109-46D12BE0BDB0}"/>
              </a:ext>
            </a:extLst>
          </p:cNvPr>
          <p:cNvGrpSpPr/>
          <p:nvPr/>
        </p:nvGrpSpPr>
        <p:grpSpPr>
          <a:xfrm>
            <a:off x="3982130" y="1691001"/>
            <a:ext cx="1514880" cy="3309840"/>
            <a:chOff x="3982130" y="1691001"/>
            <a:chExt cx="1514880" cy="330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E6ADDC3-4602-35BB-C9D9-9400BA6FBF3E}"/>
                    </a:ext>
                  </a:extLst>
                </p14:cNvPr>
                <p14:cNvContentPartPr/>
                <p14:nvPr/>
              </p14:nvContentPartPr>
              <p14:xfrm>
                <a:off x="4482530" y="2094201"/>
                <a:ext cx="40680" cy="2906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E6ADDC3-4602-35BB-C9D9-9400BA6FBF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46890" y="2058201"/>
                  <a:ext cx="112320" cy="29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40E3038-63B9-C565-9772-0F1A441CD2E9}"/>
                    </a:ext>
                  </a:extLst>
                </p14:cNvPr>
                <p14:cNvContentPartPr/>
                <p14:nvPr/>
              </p14:nvContentPartPr>
              <p14:xfrm>
                <a:off x="3982130" y="1691001"/>
                <a:ext cx="462240" cy="105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40E3038-63B9-C565-9772-0F1A441CD2E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46490" y="1655001"/>
                  <a:ext cx="533880" cy="11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62701F0-6ABA-A24F-6BBA-584958F6204A}"/>
                    </a:ext>
                  </a:extLst>
                </p14:cNvPr>
                <p14:cNvContentPartPr/>
                <p14:nvPr/>
              </p14:nvContentPartPr>
              <p14:xfrm>
                <a:off x="4522850" y="1769841"/>
                <a:ext cx="974160" cy="1343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62701F0-6ABA-A24F-6BBA-584958F6204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86850" y="1734201"/>
                  <a:ext cx="1045800" cy="1414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905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33</TotalTime>
  <Words>129</Words>
  <Application>Microsoft Office PowerPoint</Application>
  <PresentationFormat>On-screen Show (4:3)</PresentationFormat>
  <Paragraphs>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Calisto MT</vt:lpstr>
      <vt:lpstr>Wingdings 2</vt:lpstr>
      <vt:lpstr>Slate</vt:lpstr>
      <vt:lpstr>Expense Tracker</vt:lpstr>
      <vt:lpstr>Introduction</vt:lpstr>
      <vt:lpstr>Features</vt:lpstr>
      <vt:lpstr>User Interface</vt:lpstr>
      <vt:lpstr>Functionality</vt:lpstr>
      <vt:lpstr>PowerPoint Presentation</vt:lpstr>
      <vt:lpstr>PowerPoint Presentation</vt:lpstr>
      <vt:lpstr>PowerPoint Presentation</vt:lpstr>
      <vt:lpstr>PowerPoint Presentation</vt:lpstr>
      <vt:lpstr>Technologies Used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Lokesh Chandra Vasa</dc:creator>
  <cp:keywords/>
  <dc:description>generated using python-pptx</dc:description>
  <cp:lastModifiedBy>Lokesh Chandra Vasa</cp:lastModifiedBy>
  <cp:revision>4</cp:revision>
  <dcterms:created xsi:type="dcterms:W3CDTF">2013-01-27T09:14:16Z</dcterms:created>
  <dcterms:modified xsi:type="dcterms:W3CDTF">2025-03-27T05:28:56Z</dcterms:modified>
  <cp:category/>
</cp:coreProperties>
</file>